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293" r:id="rId6"/>
    <p:sldId id="286" r:id="rId7"/>
    <p:sldId id="288" r:id="rId8"/>
    <p:sldId id="289" r:id="rId9"/>
    <p:sldId id="290" r:id="rId10"/>
    <p:sldId id="291" r:id="rId11"/>
    <p:sldId id="300" r:id="rId12"/>
    <p:sldId id="301" r:id="rId13"/>
    <p:sldId id="258" r:id="rId14"/>
    <p:sldId id="260" r:id="rId15"/>
    <p:sldId id="261" r:id="rId16"/>
    <p:sldId id="302" r:id="rId17"/>
    <p:sldId id="295" r:id="rId18"/>
    <p:sldId id="303" r:id="rId19"/>
    <p:sldId id="296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715" autoAdjust="0"/>
  </p:normalViewPr>
  <p:slideViewPr>
    <p:cSldViewPr snapToGrid="0" snapToObjects="1">
      <p:cViewPr varScale="1">
        <p:scale>
          <a:sx n="118" d="100"/>
          <a:sy n="118" d="100"/>
        </p:scale>
        <p:origin x="1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664296"/>
                <a:ext cx="4234543" cy="295273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664296"/>
                <a:ext cx="4234543" cy="2952733"/>
              </a:xfrm>
              <a:blipFill>
                <a:blip r:embed="rId4"/>
                <a:stretch>
                  <a:fillRect l="-2096" b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971"/>
            <a:ext cx="8229600" cy="4885193"/>
          </a:xfrm>
        </p:spPr>
        <p:txBody>
          <a:bodyPr>
            <a:normAutofit fontScale="47500" lnSpcReduction="20000"/>
          </a:bodyPr>
          <a:lstStyle/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lang="en-AU" dirty="0">
                <a:solidFill>
                  <a:srgbClr val="06287E"/>
                </a:solidFill>
                <a:latin typeface="Courier"/>
              </a:rPr>
              <a:t>(trt_26C, trt_8C)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	Welch Two Sample t-test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data:  trt_26C and trt_8C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t = 2.8436, </a:t>
            </a:r>
            <a:r>
              <a:rPr lang="en-AU" dirty="0" err="1">
                <a:solidFill>
                  <a:srgbClr val="06287E"/>
                </a:solidFill>
                <a:latin typeface="Courier"/>
              </a:rPr>
              <a:t>df</a:t>
            </a:r>
            <a:r>
              <a:rPr lang="en-AU" dirty="0">
                <a:solidFill>
                  <a:srgbClr val="06287E"/>
                </a:solidFill>
                <a:latin typeface="Courier"/>
              </a:rPr>
              <a:t> = 14.986, p-value = 0.01233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alternative hypothesis: true difference in means is not equal to 0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95 percent confidence interval:</a:t>
            </a:r>
          </a:p>
          <a:p>
            <a:pPr indent="0">
              <a:buNone/>
            </a:pPr>
            <a:r>
              <a:rPr lang="en-AU" b="1" dirty="0">
                <a:solidFill>
                  <a:srgbClr val="06287E"/>
                </a:solidFill>
                <a:latin typeface="Courier"/>
              </a:rPr>
              <a:t> 0.07966499 0.55667951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sample estimates: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mean of x mean of y </a:t>
            </a: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0.6184471 0.3002748 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Calculate SE from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t.test</a:t>
            </a: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06287E"/>
                </a:solidFill>
                <a:latin typeface="Courier"/>
              </a:rPr>
              <a:t>SE &lt;- (0.55667951 - 0.07966499)/3.92</a:t>
            </a:r>
          </a:p>
          <a:p>
            <a:pPr indent="0">
              <a:buNone/>
            </a:pPr>
            <a:r>
              <a:rPr lang="en-AU" b="1" dirty="0">
                <a:solidFill>
                  <a:srgbClr val="06287E"/>
                </a:solidFill>
                <a:latin typeface="Courier"/>
              </a:rPr>
              <a:t># [1] 0.1216874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Calculate SE from our simulation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  <p:extLst>
      <p:ext uri="{BB962C8B-B14F-4D97-AF65-F5344CB8AC3E}">
        <p14:creationId xmlns:p14="http://schemas.microsoft.com/office/powerpoint/2010/main" val="3199167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/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r>
              <a:rPr lang="en-US" dirty="0"/>
              <a:t>Core unit of analysis </a:t>
            </a:r>
            <a:r>
              <a:rPr lang="en-US"/>
              <a:t>in meta-analysis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34" y="3105786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10" y="275148"/>
            <a:ext cx="7061652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5964-4F8C-F377-6321-0174FBFF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523546" y="1690689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96" y="1705137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457125" y="3895384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457161" y="3918456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2062547" y="3913413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430413" y="1705137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679797" y="3913413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653049" y="1705137"/>
            <a:ext cx="1944502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11D-C006-272F-291D-FC0FDEFB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6D0-7EAF-9C2A-B80C-7FA725FB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7" y="1316421"/>
            <a:ext cx="8229599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1230</Words>
  <Application>Microsoft Macintosh PowerPoint</Application>
  <PresentationFormat>On-screen Show (4:3)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But what is an ‘effect size’?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48</cp:revision>
  <dcterms:created xsi:type="dcterms:W3CDTF">2022-06-05T22:41:34Z</dcterms:created>
  <dcterms:modified xsi:type="dcterms:W3CDTF">2022-06-12T10:13:59Z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